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68" r:id="rId4"/>
    <p:sldId id="270" r:id="rId5"/>
    <p:sldId id="267" r:id="rId6"/>
    <p:sldId id="272" r:id="rId7"/>
    <p:sldId id="273" r:id="rId8"/>
    <p:sldId id="274" r:id="rId9"/>
    <p:sldId id="257" r:id="rId10"/>
    <p:sldId id="258" r:id="rId11"/>
    <p:sldId id="275" r:id="rId12"/>
    <p:sldId id="276" r:id="rId13"/>
    <p:sldId id="277" r:id="rId14"/>
    <p:sldId id="278" r:id="rId15"/>
    <p:sldId id="280" r:id="rId16"/>
    <p:sldId id="282" r:id="rId17"/>
    <p:sldId id="284" r:id="rId18"/>
    <p:sldId id="283" r:id="rId19"/>
  </p:sldIdLst>
  <p:sldSz cx="12192000" cy="6858000"/>
  <p:notesSz cx="6858000" cy="9144000"/>
  <p:embeddedFontLst>
    <p:embeddedFont>
      <p:font typeface="나눔스퀘어 네오 OTF Light" panose="00000400000000000000" pitchFamily="50" charset="-127"/>
      <p:regular r:id="rId20"/>
    </p:embeddedFont>
    <p:embeddedFont>
      <p:font typeface="나눔스퀘어 네오 OTF Regular" panose="00000500000000000000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8264E-6415-EB3E-074D-AD671A23D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9E8A91-12E5-A463-67F4-00A06C551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184CBD-2EA6-CA07-2748-315E16FA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F17A5-A76A-55A7-0CCE-8C987ED4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22FAF-4B26-35EA-D7D4-DEA55C33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1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79EF6-C840-0D62-817A-740E2250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4A3263-AAF5-CEAD-275A-619C32234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39A2C-679B-43D1-4399-5D0FAEC3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29B03-2980-1F96-E6D7-199DE522F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06D78-E65A-0C77-FB99-E9350B74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6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7A880F-6D2D-0115-67C9-B2DA371F4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F3FFA-C487-F31C-527A-56DAAF0E4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319F5-B4AD-32E9-F34B-4A3C7D6A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7A6D6-171C-906E-102D-8F3C54B9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85BA85-7F47-88D8-E5ED-0CF599CC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182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400CE-FA93-64F0-FE0A-EA9ACB96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70238-8865-EB58-5142-3B2F17B6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02E96C-9DE8-0E1C-67BA-674E7101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F210C-3E94-15AE-E21C-39CC5A816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CF07E-11F4-8716-3742-9EA00552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0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89FE3-90F9-9875-799C-7E11A59A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C4CF94-1A7A-D3DB-1FDA-6B03930D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2B6BD-4680-BB21-5405-2423DDBF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D1DE2-2167-81A1-A523-26F12BBE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A085E-F28C-2A15-5429-6DA6FB98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2A26B-B04F-B2A2-B83A-EA377249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A3D4E-73FC-B84E-69D6-99FC674EA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4CDCD9-9E46-492F-421E-94DE7DBC0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5BE9E-8D00-D516-374E-9110BF24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CDF5D2-BC0E-E64B-59AE-10FF995E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403C73-DB91-FC8D-1DC7-91B65862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9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455E-3FA4-88FE-5037-20551CA3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A90452-CC95-42BE-085D-D26135D35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6CB3C1-E56E-8209-4A1A-D06929C39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2FE86B-5C78-192F-DD2C-583737EBC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2F49F7-C5E2-82A0-232C-50DA08C82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6B9886-3678-7D1A-CA72-3DFCEDFEF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C93124-9E72-6744-1558-626866E3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492A5C-DEEC-83AD-2179-F28D9099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7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BD523-6CF9-6BAE-A3AB-C6B74D2D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39ADF7-B77D-010F-CB63-402E7E0A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B88D9F-C4F2-DE60-98F2-383D465B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DEA2BC-AEEA-19FB-C11B-E55A1B72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9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DF67A1-AB50-F041-E05D-68EA4BE1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455E40-C34F-9C73-6328-2FFADE76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7B1A5-4720-0127-DB68-99D81677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7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99A61-86DB-9E7D-E9E3-68AF77732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9B06E-7966-019D-F7CA-DABB6835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92C378-F7C4-C603-1B93-47A6AE909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5E26C3-9982-925C-24FC-2E4640169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CD7871-313D-F4EC-3A11-2A730952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033256-A1B0-4501-CB6C-2AE80462C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3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A279-418A-4D75-1E0B-28F20762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4311CF-0B9E-C753-40AC-9482D7227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EBB1F8-CE35-374C-2E90-01C0E3AEA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968571-8A0E-EBF8-DE1C-A031D3FE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50CCAA-1D33-E88A-41C1-9271F046E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01FB40-9275-8B19-37EF-801A045D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82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A14E25-1079-E3E8-0ACE-157BCF7A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DEEE6-B871-4DEE-DE29-B4B62242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98CB61-2A14-91CA-4E9F-E37728D23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155FF-E453-4C71-89EB-9A88DB0D6AF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3596F-74A4-FBD3-E3C6-4E62A7466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12FF3-AE26-C21F-FFEC-F692BF46E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B8BF7-1776-47BA-BE1F-C7356BC7D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84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7D613454-D13A-9B8C-C57D-AF3C2B212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4" t="39496" b="23004"/>
          <a:stretch/>
        </p:blipFill>
        <p:spPr>
          <a:xfrm>
            <a:off x="0" y="0"/>
            <a:ext cx="962025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BB04C3-8BEA-CE28-3268-4BF69FFD7F8D}"/>
              </a:ext>
            </a:extLst>
          </p:cNvPr>
          <p:cNvSpPr/>
          <p:nvPr/>
        </p:nvSpPr>
        <p:spPr>
          <a:xfrm>
            <a:off x="9620250" y="0"/>
            <a:ext cx="25717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9FE70-56E7-2DB4-028F-C8457A7468CF}"/>
              </a:ext>
            </a:extLst>
          </p:cNvPr>
          <p:cNvSpPr txBox="1"/>
          <p:nvPr/>
        </p:nvSpPr>
        <p:spPr>
          <a:xfrm>
            <a:off x="6730080" y="1291173"/>
            <a:ext cx="10871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W</a:t>
            </a:r>
          </a:p>
          <a:p>
            <a:r>
              <a:rPr lang="en-US" altLang="ko-KR" sz="6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   </a:t>
            </a:r>
          </a:p>
          <a:p>
            <a:r>
              <a:rPr lang="en-US" altLang="ko-KR" sz="6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88071-9616-3779-99CF-BF5EA2D88BB9}"/>
              </a:ext>
            </a:extLst>
          </p:cNvPr>
          <p:cNvSpPr txBox="1"/>
          <p:nvPr/>
        </p:nvSpPr>
        <p:spPr>
          <a:xfrm>
            <a:off x="7632221" y="1373981"/>
            <a:ext cx="20938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hisky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3592D-9BBC-80C1-ADAB-843D51254937}"/>
              </a:ext>
            </a:extLst>
          </p:cNvPr>
          <p:cNvSpPr txBox="1"/>
          <p:nvPr/>
        </p:nvSpPr>
        <p:spPr>
          <a:xfrm>
            <a:off x="9441206" y="5522862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Kim Yoon Min</a:t>
            </a:r>
            <a:endParaRPr lang="ko-KR" altLang="en-US" sz="24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6D1D6-7DE9-33ED-2415-75C0BE84B31B}"/>
              </a:ext>
            </a:extLst>
          </p:cNvPr>
          <p:cNvSpPr txBox="1"/>
          <p:nvPr/>
        </p:nvSpPr>
        <p:spPr>
          <a:xfrm>
            <a:off x="8642631" y="5984527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FED-RF-2023-PROJECT1</a:t>
            </a:r>
            <a:endParaRPr lang="ko-KR" altLang="en-US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FD2B6-93F2-D2A0-1769-E3C9D23659B8}"/>
              </a:ext>
            </a:extLst>
          </p:cNvPr>
          <p:cNvSpPr txBox="1"/>
          <p:nvPr/>
        </p:nvSpPr>
        <p:spPr>
          <a:xfrm>
            <a:off x="6808211" y="1291173"/>
            <a:ext cx="1002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5515F-D54A-BC7E-9C60-90A61FBB27F2}"/>
              </a:ext>
            </a:extLst>
          </p:cNvPr>
          <p:cNvSpPr txBox="1"/>
          <p:nvPr/>
        </p:nvSpPr>
        <p:spPr>
          <a:xfrm>
            <a:off x="7227544" y="2206435"/>
            <a:ext cx="349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18063-783C-F8B9-818F-6AF4F285BF87}"/>
              </a:ext>
            </a:extLst>
          </p:cNvPr>
          <p:cNvSpPr txBox="1"/>
          <p:nvPr/>
        </p:nvSpPr>
        <p:spPr>
          <a:xfrm>
            <a:off x="7039601" y="3057403"/>
            <a:ext cx="713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69E2BD-520F-9874-BCDF-C7037393CFCA}"/>
              </a:ext>
            </a:extLst>
          </p:cNvPr>
          <p:cNvSpPr txBox="1"/>
          <p:nvPr/>
        </p:nvSpPr>
        <p:spPr>
          <a:xfrm>
            <a:off x="7471335" y="2289008"/>
            <a:ext cx="3954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48AD5-3D7F-80D0-EB69-D951C1C399AC}"/>
              </a:ext>
            </a:extLst>
          </p:cNvPr>
          <p:cNvSpPr txBox="1"/>
          <p:nvPr/>
        </p:nvSpPr>
        <p:spPr>
          <a:xfrm>
            <a:off x="7603646" y="3212338"/>
            <a:ext cx="1455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age</a:t>
            </a:r>
            <a:endParaRPr lang="ko-KR" altLang="en-US" sz="54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FC5BE-82E6-C27C-9025-3324A7D45988}"/>
              </a:ext>
            </a:extLst>
          </p:cNvPr>
          <p:cNvSpPr txBox="1"/>
          <p:nvPr/>
        </p:nvSpPr>
        <p:spPr>
          <a:xfrm>
            <a:off x="7159675" y="2206200"/>
            <a:ext cx="349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104397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57A67615-D75F-F368-1C59-934DEE08F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3696" r="272" b="2900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E88823-CDAD-1CBE-F15D-6A5F73763A25}"/>
              </a:ext>
            </a:extLst>
          </p:cNvPr>
          <p:cNvSpPr/>
          <p:nvPr/>
        </p:nvSpPr>
        <p:spPr>
          <a:xfrm>
            <a:off x="188709" y="412836"/>
            <a:ext cx="11814582" cy="605535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03E20-1740-B37A-AB66-C5992207A2DC}"/>
              </a:ext>
            </a:extLst>
          </p:cNvPr>
          <p:cNvSpPr txBox="1"/>
          <p:nvPr/>
        </p:nvSpPr>
        <p:spPr>
          <a:xfrm>
            <a:off x="2927758" y="1910593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사용 폰트 및 색상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F53757-7407-144C-7761-76B5189D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51822"/>
            <a:ext cx="11553823" cy="57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40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57A67615-D75F-F368-1C59-934DEE08F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3696" r="272" b="2900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E88823-CDAD-1CBE-F15D-6A5F73763A25}"/>
              </a:ext>
            </a:extLst>
          </p:cNvPr>
          <p:cNvSpPr/>
          <p:nvPr/>
        </p:nvSpPr>
        <p:spPr>
          <a:xfrm>
            <a:off x="188709" y="412836"/>
            <a:ext cx="11814582" cy="605535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BC5C3C-0FC9-ADE7-DF65-72EC3DF04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28792"/>
            <a:ext cx="11560854" cy="58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6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57A67615-D75F-F368-1C59-934DEE08F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3696" r="272" b="2900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E88823-CDAD-1CBE-F15D-6A5F73763A25}"/>
              </a:ext>
            </a:extLst>
          </p:cNvPr>
          <p:cNvSpPr/>
          <p:nvPr/>
        </p:nvSpPr>
        <p:spPr>
          <a:xfrm>
            <a:off x="188709" y="412836"/>
            <a:ext cx="11814582" cy="605535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B902C-7CA6-11CF-8396-8411DA32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44528"/>
            <a:ext cx="11560854" cy="58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0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3696" r="272" b="2900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71FB5-A64E-F284-B760-DDD470243BD9}"/>
              </a:ext>
            </a:extLst>
          </p:cNvPr>
          <p:cNvSpPr txBox="1"/>
          <p:nvPr/>
        </p:nvSpPr>
        <p:spPr>
          <a:xfrm>
            <a:off x="4540927" y="169217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페이지 서브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44B95F-8F94-3982-706F-7521E47394C3}"/>
              </a:ext>
            </a:extLst>
          </p:cNvPr>
          <p:cNvSpPr/>
          <p:nvPr/>
        </p:nvSpPr>
        <p:spPr>
          <a:xfrm>
            <a:off x="542978" y="943718"/>
            <a:ext cx="11106044" cy="571351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DEE497-1C53-74D9-57E0-05C228F8F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4" y="1061803"/>
            <a:ext cx="10886286" cy="54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2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3696" r="272" b="2900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44B95F-8F94-3982-706F-7521E47394C3}"/>
              </a:ext>
            </a:extLst>
          </p:cNvPr>
          <p:cNvSpPr/>
          <p:nvPr/>
        </p:nvSpPr>
        <p:spPr>
          <a:xfrm>
            <a:off x="144186" y="358603"/>
            <a:ext cx="11903628" cy="6123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DEE497-1C53-74D9-57E0-05C228F8F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56" y="466725"/>
            <a:ext cx="11668088" cy="58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8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3696" r="272" b="2900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44B95F-8F94-3982-706F-7521E47394C3}"/>
              </a:ext>
            </a:extLst>
          </p:cNvPr>
          <p:cNvSpPr/>
          <p:nvPr/>
        </p:nvSpPr>
        <p:spPr>
          <a:xfrm>
            <a:off x="144186" y="358603"/>
            <a:ext cx="11903628" cy="612383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82808D-F0C4-97C5-00E5-88E728A9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56" y="466725"/>
            <a:ext cx="11663344" cy="589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39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59" b="18545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32B1DCA-A529-775D-910F-934E5A626BFA}"/>
              </a:ext>
            </a:extLst>
          </p:cNvPr>
          <p:cNvSpPr/>
          <p:nvPr/>
        </p:nvSpPr>
        <p:spPr>
          <a:xfrm>
            <a:off x="1228725" y="2276023"/>
            <a:ext cx="2286000" cy="228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B19BF-D08D-C809-19A6-3C47015B8F73}"/>
              </a:ext>
            </a:extLst>
          </p:cNvPr>
          <p:cNvSpPr txBox="1"/>
          <p:nvPr/>
        </p:nvSpPr>
        <p:spPr>
          <a:xfrm>
            <a:off x="1695097" y="2880414"/>
            <a:ext cx="13532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미디어</a:t>
            </a:r>
            <a:endParaRPr lang="en-US" altLang="ko-KR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쿼리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F10B685-FB86-DF32-9288-0EAAE2C95307}"/>
              </a:ext>
            </a:extLst>
          </p:cNvPr>
          <p:cNvSpPr/>
          <p:nvPr/>
        </p:nvSpPr>
        <p:spPr>
          <a:xfrm>
            <a:off x="5067300" y="2276023"/>
            <a:ext cx="2286000" cy="228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ABDED-58A9-3D0A-604C-FD110057EF7E}"/>
              </a:ext>
            </a:extLst>
          </p:cNvPr>
          <p:cNvSpPr txBox="1"/>
          <p:nvPr/>
        </p:nvSpPr>
        <p:spPr>
          <a:xfrm>
            <a:off x="5121599" y="2884043"/>
            <a:ext cx="22317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서브 페이지</a:t>
            </a:r>
            <a:endParaRPr lang="en-US" altLang="ko-KR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객체 이동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5AD78AB-F1D8-57D9-86F9-AD69252FD002}"/>
              </a:ext>
            </a:extLst>
          </p:cNvPr>
          <p:cNvSpPr/>
          <p:nvPr/>
        </p:nvSpPr>
        <p:spPr>
          <a:xfrm>
            <a:off x="8905875" y="2276023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6153B-1364-96C6-0E37-FB8C83713D80}"/>
              </a:ext>
            </a:extLst>
          </p:cNvPr>
          <p:cNvSpPr txBox="1"/>
          <p:nvPr/>
        </p:nvSpPr>
        <p:spPr>
          <a:xfrm>
            <a:off x="8933026" y="2880414"/>
            <a:ext cx="22317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코드 간소화</a:t>
            </a:r>
            <a:endParaRPr lang="en-US" altLang="ko-KR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파일 정리</a:t>
            </a:r>
            <a:endParaRPr lang="en-US" altLang="ko-KR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BC2AD-BFB1-FEC7-4B70-B286AC0D6D9B}"/>
              </a:ext>
            </a:extLst>
          </p:cNvPr>
          <p:cNvSpPr txBox="1"/>
          <p:nvPr/>
        </p:nvSpPr>
        <p:spPr>
          <a:xfrm>
            <a:off x="5174915" y="1074092"/>
            <a:ext cx="1842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향후 계획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0B7FF0F-92E5-D000-27E5-368A01F1C7F4}"/>
              </a:ext>
            </a:extLst>
          </p:cNvPr>
          <p:cNvSpPr/>
          <p:nvPr/>
        </p:nvSpPr>
        <p:spPr>
          <a:xfrm>
            <a:off x="3148013" y="4027043"/>
            <a:ext cx="2286000" cy="228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AE1CE-D7E4-2CD1-CCB1-13CEE7AF8A02}"/>
              </a:ext>
            </a:extLst>
          </p:cNvPr>
          <p:cNvSpPr txBox="1"/>
          <p:nvPr/>
        </p:nvSpPr>
        <p:spPr>
          <a:xfrm>
            <a:off x="3614387" y="4631434"/>
            <a:ext cx="13532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이미지</a:t>
            </a:r>
            <a:endParaRPr lang="en-US" altLang="ko-KR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해상도</a:t>
            </a:r>
            <a:endParaRPr lang="en-US" altLang="ko-KR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4B700A6-051A-F1D0-2FD3-FA5ABB94CF6E}"/>
              </a:ext>
            </a:extLst>
          </p:cNvPr>
          <p:cNvSpPr/>
          <p:nvPr/>
        </p:nvSpPr>
        <p:spPr>
          <a:xfrm>
            <a:off x="7050543" y="4027043"/>
            <a:ext cx="2286000" cy="2286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FB05D-9285-CD44-4398-6585190456E5}"/>
              </a:ext>
            </a:extLst>
          </p:cNvPr>
          <p:cNvSpPr txBox="1"/>
          <p:nvPr/>
        </p:nvSpPr>
        <p:spPr>
          <a:xfrm>
            <a:off x="7272460" y="4631434"/>
            <a:ext cx="18421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다양한</a:t>
            </a:r>
            <a:endParaRPr lang="en-US" altLang="ko-KR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종류 추가</a:t>
            </a:r>
            <a:endParaRPr lang="en-US" altLang="ko-KR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12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58" b="14046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6016DE-858B-46EE-3B6E-619A24E8C4F1}"/>
              </a:ext>
            </a:extLst>
          </p:cNvPr>
          <p:cNvSpPr txBox="1"/>
          <p:nvPr/>
        </p:nvSpPr>
        <p:spPr>
          <a:xfrm>
            <a:off x="5434601" y="2844225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Q &amp; A</a:t>
            </a:r>
            <a:endParaRPr lang="ko-KR" altLang="en-US" sz="32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04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95" b="7009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EF1CED-448B-C8F3-308A-9B8D44AD5E07}"/>
              </a:ext>
            </a:extLst>
          </p:cNvPr>
          <p:cNvSpPr txBox="1"/>
          <p:nvPr/>
        </p:nvSpPr>
        <p:spPr>
          <a:xfrm>
            <a:off x="5029843" y="2844225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7432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6" b="3589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70CAE3-8845-3D0F-7F68-E9F96E34F107}"/>
              </a:ext>
            </a:extLst>
          </p:cNvPr>
          <p:cNvSpPr txBox="1"/>
          <p:nvPr/>
        </p:nvSpPr>
        <p:spPr>
          <a:xfrm>
            <a:off x="3571434" y="1074092"/>
            <a:ext cx="498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왜 위스키 정보 페이지인가</a:t>
            </a:r>
            <a:r>
              <a:rPr lang="en-US" altLang="ko-KR" sz="3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94437DFA-6A39-168B-7809-A7B55EB24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292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4" y="2662237"/>
            <a:ext cx="1533526" cy="15335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6CF2F-76C0-C799-17E3-F29554D5AA58}"/>
              </a:ext>
            </a:extLst>
          </p:cNvPr>
          <p:cNvSpPr txBox="1"/>
          <p:nvPr/>
        </p:nvSpPr>
        <p:spPr>
          <a:xfrm>
            <a:off x="1594844" y="4243388"/>
            <a:ext cx="1834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찾기 힘든 정보</a:t>
            </a:r>
          </a:p>
        </p:txBody>
      </p:sp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75920AE2-2893-52D4-B94C-A14AF0D9DC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90" y="2890990"/>
            <a:ext cx="1076020" cy="107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EFB066-73AD-C18E-7394-3F4C93E2BC47}"/>
              </a:ext>
            </a:extLst>
          </p:cNvPr>
          <p:cNvSpPr txBox="1"/>
          <p:nvPr/>
        </p:nvSpPr>
        <p:spPr>
          <a:xfrm>
            <a:off x="5338169" y="4243388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어려운 접근성</a:t>
            </a:r>
          </a:p>
        </p:txBody>
      </p:sp>
      <p:pic>
        <p:nvPicPr>
          <p:cNvPr id="24" name="그림 23" descr="블랙, 어둠이(가) 표시된 사진&#10;&#10;자동 생성된 설명">
            <a:extLst>
              <a:ext uri="{FF2B5EF4-FFF2-40B4-BE49-F238E27FC236}">
                <a16:creationId xmlns:a16="http://schemas.microsoft.com/office/drawing/2014/main" id="{4E363458-59AB-45D8-B777-115EB2E7510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531" y="2957665"/>
            <a:ext cx="971245" cy="9712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F92CD7-7BA6-236B-CBE9-067E57BD1765}"/>
              </a:ext>
            </a:extLst>
          </p:cNvPr>
          <p:cNvSpPr txBox="1"/>
          <p:nvPr/>
        </p:nvSpPr>
        <p:spPr>
          <a:xfrm>
            <a:off x="9173420" y="4243388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소통의 공간</a:t>
            </a:r>
          </a:p>
        </p:txBody>
      </p:sp>
    </p:spTree>
    <p:extLst>
      <p:ext uri="{BB962C8B-B14F-4D97-AF65-F5344CB8AC3E}">
        <p14:creationId xmlns:p14="http://schemas.microsoft.com/office/powerpoint/2010/main" val="147958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6" b="3589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70CAE3-8845-3D0F-7F68-E9F96E34F107}"/>
              </a:ext>
            </a:extLst>
          </p:cNvPr>
          <p:cNvSpPr txBox="1"/>
          <p:nvPr/>
        </p:nvSpPr>
        <p:spPr>
          <a:xfrm>
            <a:off x="3906939" y="1074092"/>
            <a:ext cx="4378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우리 페이지의 메인 테마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32B1DCA-A529-775D-910F-934E5A626BFA}"/>
              </a:ext>
            </a:extLst>
          </p:cNvPr>
          <p:cNvSpPr/>
          <p:nvPr/>
        </p:nvSpPr>
        <p:spPr>
          <a:xfrm>
            <a:off x="1228725" y="2609850"/>
            <a:ext cx="2286000" cy="228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B19BF-D08D-C809-19A6-3C47015B8F73}"/>
              </a:ext>
            </a:extLst>
          </p:cNvPr>
          <p:cNvSpPr txBox="1"/>
          <p:nvPr/>
        </p:nvSpPr>
        <p:spPr>
          <a:xfrm>
            <a:off x="1501134" y="3460462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SIMPLE</a:t>
            </a:r>
            <a:endParaRPr lang="ko-KR" altLang="en-US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F10B685-FB86-DF32-9288-0EAAE2C95307}"/>
              </a:ext>
            </a:extLst>
          </p:cNvPr>
          <p:cNvSpPr/>
          <p:nvPr/>
        </p:nvSpPr>
        <p:spPr>
          <a:xfrm>
            <a:off x="5067300" y="2609850"/>
            <a:ext cx="2286000" cy="228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ABDED-58A9-3D0A-604C-FD110057EF7E}"/>
              </a:ext>
            </a:extLst>
          </p:cNvPr>
          <p:cNvSpPr txBox="1"/>
          <p:nvPr/>
        </p:nvSpPr>
        <p:spPr>
          <a:xfrm>
            <a:off x="5664317" y="3460462"/>
            <a:ext cx="1091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BAR</a:t>
            </a:r>
            <a:endParaRPr lang="ko-KR" altLang="en-US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5AD78AB-F1D8-57D9-86F9-AD69252FD002}"/>
              </a:ext>
            </a:extLst>
          </p:cNvPr>
          <p:cNvSpPr/>
          <p:nvPr/>
        </p:nvSpPr>
        <p:spPr>
          <a:xfrm>
            <a:off x="8905875" y="260985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6153B-1364-96C6-0E37-FB8C83713D80}"/>
              </a:ext>
            </a:extLst>
          </p:cNvPr>
          <p:cNvSpPr txBox="1"/>
          <p:nvPr/>
        </p:nvSpPr>
        <p:spPr>
          <a:xfrm>
            <a:off x="9502892" y="3460462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INFO</a:t>
            </a:r>
            <a:endParaRPr lang="ko-KR" altLang="en-US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566701A-06B4-64BB-FC46-CA80CF6996C5}"/>
              </a:ext>
            </a:extLst>
          </p:cNvPr>
          <p:cNvSpPr/>
          <p:nvPr/>
        </p:nvSpPr>
        <p:spPr>
          <a:xfrm>
            <a:off x="2231825" y="4537733"/>
            <a:ext cx="1208729" cy="1208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83116-0F0F-D65D-B2AF-4FEF404A97E3}"/>
              </a:ext>
            </a:extLst>
          </p:cNvPr>
          <p:cNvSpPr txBox="1"/>
          <p:nvPr/>
        </p:nvSpPr>
        <p:spPr>
          <a:xfrm>
            <a:off x="2371725" y="4835663"/>
            <a:ext cx="915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적은</a:t>
            </a:r>
            <a:endParaRPr lang="en-US" altLang="ko-KR" sz="20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텍스트</a:t>
            </a:r>
            <a:endParaRPr lang="ko-KR" altLang="en-US" sz="28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9AB6403-4E82-276D-4F7D-4083EB7880D6}"/>
              </a:ext>
            </a:extLst>
          </p:cNvPr>
          <p:cNvSpPr/>
          <p:nvPr/>
        </p:nvSpPr>
        <p:spPr>
          <a:xfrm>
            <a:off x="343140" y="2520320"/>
            <a:ext cx="1208729" cy="1208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9D23F-0B6A-F02D-8C5E-96D101C64E00}"/>
              </a:ext>
            </a:extLst>
          </p:cNvPr>
          <p:cNvSpPr txBox="1"/>
          <p:nvPr/>
        </p:nvSpPr>
        <p:spPr>
          <a:xfrm>
            <a:off x="446299" y="2752576"/>
            <a:ext cx="915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적은</a:t>
            </a:r>
            <a:endParaRPr lang="en-US" altLang="ko-KR" sz="20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이미지</a:t>
            </a:r>
            <a:endParaRPr lang="ko-KR" altLang="en-US" sz="28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B5137D9-FE32-4D91-1C52-225C34781F4F}"/>
              </a:ext>
            </a:extLst>
          </p:cNvPr>
          <p:cNvSpPr/>
          <p:nvPr/>
        </p:nvSpPr>
        <p:spPr>
          <a:xfrm>
            <a:off x="2761779" y="1905114"/>
            <a:ext cx="1208729" cy="1208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8D8E02-911A-1EA1-8F94-9C1C46EF159B}"/>
              </a:ext>
            </a:extLst>
          </p:cNvPr>
          <p:cNvSpPr txBox="1"/>
          <p:nvPr/>
        </p:nvSpPr>
        <p:spPr>
          <a:xfrm>
            <a:off x="3030541" y="2166377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적은</a:t>
            </a:r>
            <a:endParaRPr lang="en-US" altLang="ko-KR" sz="20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색상</a:t>
            </a:r>
            <a:endParaRPr lang="ko-KR" altLang="en-US" sz="28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D010394-3A1A-755F-C7D2-F6964097BF85}"/>
              </a:ext>
            </a:extLst>
          </p:cNvPr>
          <p:cNvSpPr/>
          <p:nvPr/>
        </p:nvSpPr>
        <p:spPr>
          <a:xfrm>
            <a:off x="4611517" y="4354409"/>
            <a:ext cx="1208729" cy="12087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A1DD35-EE50-8FC5-44F4-4B6254C44EAC}"/>
              </a:ext>
            </a:extLst>
          </p:cNvPr>
          <p:cNvSpPr txBox="1"/>
          <p:nvPr/>
        </p:nvSpPr>
        <p:spPr>
          <a:xfrm>
            <a:off x="4764289" y="4622795"/>
            <a:ext cx="915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최대한</a:t>
            </a:r>
            <a:endParaRPr lang="en-US" altLang="ko-KR" sz="20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어둡게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1C35BB6-E2B1-5BE0-2C89-C078BF440056}"/>
              </a:ext>
            </a:extLst>
          </p:cNvPr>
          <p:cNvSpPr/>
          <p:nvPr/>
        </p:nvSpPr>
        <p:spPr>
          <a:xfrm>
            <a:off x="6756283" y="2188809"/>
            <a:ext cx="1208729" cy="12087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C6FBD5-6810-90E7-F518-4BB6C59B8F22}"/>
              </a:ext>
            </a:extLst>
          </p:cNvPr>
          <p:cNvSpPr txBox="1"/>
          <p:nvPr/>
        </p:nvSpPr>
        <p:spPr>
          <a:xfrm>
            <a:off x="6937584" y="2438904"/>
            <a:ext cx="915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최대한</a:t>
            </a:r>
            <a:endParaRPr lang="en-US" altLang="ko-KR" sz="20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무겁게</a:t>
            </a:r>
            <a:endParaRPr lang="ko-KR" altLang="en-US" sz="28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182FF86-F4D7-E613-3196-2202E5282571}"/>
              </a:ext>
            </a:extLst>
          </p:cNvPr>
          <p:cNvSpPr/>
          <p:nvPr/>
        </p:nvSpPr>
        <p:spPr>
          <a:xfrm>
            <a:off x="8677035" y="4537733"/>
            <a:ext cx="1208729" cy="12087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B22A42-2E3D-DD52-90D9-A9B1D0675712}"/>
              </a:ext>
            </a:extLst>
          </p:cNvPr>
          <p:cNvSpPr txBox="1"/>
          <p:nvPr/>
        </p:nvSpPr>
        <p:spPr>
          <a:xfrm>
            <a:off x="8701753" y="4852595"/>
            <a:ext cx="1159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커뮤니티</a:t>
            </a:r>
            <a:endParaRPr lang="en-US" altLang="ko-KR" sz="20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처럼</a:t>
            </a:r>
            <a:endParaRPr lang="ko-KR" altLang="en-US" sz="28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7EF2601-8908-8A8E-1E73-333D9A55C7E8}"/>
              </a:ext>
            </a:extLst>
          </p:cNvPr>
          <p:cNvSpPr/>
          <p:nvPr/>
        </p:nvSpPr>
        <p:spPr>
          <a:xfrm>
            <a:off x="8905875" y="1744559"/>
            <a:ext cx="1208729" cy="12087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174A61-4065-E2C3-CF79-89F7BE6BC5C0}"/>
              </a:ext>
            </a:extLst>
          </p:cNvPr>
          <p:cNvSpPr txBox="1"/>
          <p:nvPr/>
        </p:nvSpPr>
        <p:spPr>
          <a:xfrm>
            <a:off x="9161459" y="1994980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사전</a:t>
            </a:r>
            <a:endParaRPr lang="en-US" altLang="ko-KR" sz="20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처럼</a:t>
            </a:r>
          </a:p>
        </p:txBody>
      </p:sp>
    </p:spTree>
    <p:extLst>
      <p:ext uri="{BB962C8B-B14F-4D97-AF65-F5344CB8AC3E}">
        <p14:creationId xmlns:p14="http://schemas.microsoft.com/office/powerpoint/2010/main" val="338384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6" b="3589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70CAE3-8845-3D0F-7F68-E9F96E34F107}"/>
              </a:ext>
            </a:extLst>
          </p:cNvPr>
          <p:cNvSpPr txBox="1"/>
          <p:nvPr/>
        </p:nvSpPr>
        <p:spPr>
          <a:xfrm>
            <a:off x="3712174" y="1074092"/>
            <a:ext cx="4767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페이지 제작에 사용된 언어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32B1DCA-A529-775D-910F-934E5A626BFA}"/>
              </a:ext>
            </a:extLst>
          </p:cNvPr>
          <p:cNvSpPr/>
          <p:nvPr/>
        </p:nvSpPr>
        <p:spPr>
          <a:xfrm>
            <a:off x="1228725" y="2609850"/>
            <a:ext cx="2286000" cy="228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B19BF-D08D-C809-19A6-3C47015B8F73}"/>
              </a:ext>
            </a:extLst>
          </p:cNvPr>
          <p:cNvSpPr txBox="1"/>
          <p:nvPr/>
        </p:nvSpPr>
        <p:spPr>
          <a:xfrm>
            <a:off x="1660633" y="3460463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HTML</a:t>
            </a:r>
            <a:endParaRPr lang="ko-KR" altLang="en-US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F10B685-FB86-DF32-9288-0EAAE2C95307}"/>
              </a:ext>
            </a:extLst>
          </p:cNvPr>
          <p:cNvSpPr/>
          <p:nvPr/>
        </p:nvSpPr>
        <p:spPr>
          <a:xfrm>
            <a:off x="5067300" y="2609850"/>
            <a:ext cx="2286000" cy="228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ABDED-58A9-3D0A-604C-FD110057EF7E}"/>
              </a:ext>
            </a:extLst>
          </p:cNvPr>
          <p:cNvSpPr txBox="1"/>
          <p:nvPr/>
        </p:nvSpPr>
        <p:spPr>
          <a:xfrm>
            <a:off x="5664317" y="3460462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CSS</a:t>
            </a:r>
            <a:endParaRPr lang="ko-KR" altLang="en-US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5AD78AB-F1D8-57D9-86F9-AD69252FD002}"/>
              </a:ext>
            </a:extLst>
          </p:cNvPr>
          <p:cNvSpPr/>
          <p:nvPr/>
        </p:nvSpPr>
        <p:spPr>
          <a:xfrm>
            <a:off x="8905875" y="260985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6153B-1364-96C6-0E37-FB8C83713D80}"/>
              </a:ext>
            </a:extLst>
          </p:cNvPr>
          <p:cNvSpPr txBox="1"/>
          <p:nvPr/>
        </p:nvSpPr>
        <p:spPr>
          <a:xfrm>
            <a:off x="9179887" y="3214241"/>
            <a:ext cx="1737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JAVA</a:t>
            </a:r>
          </a:p>
          <a:p>
            <a:pPr algn="ctr"/>
            <a:r>
              <a:rPr lang="en-US" altLang="ko-KR" sz="3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SCRIPT</a:t>
            </a:r>
            <a:endParaRPr lang="ko-KR" altLang="en-US" sz="3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89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3696" r="272" b="2900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71FB5-A64E-F284-B760-DDD470243BD9}"/>
              </a:ext>
            </a:extLst>
          </p:cNvPr>
          <p:cNvSpPr txBox="1"/>
          <p:nvPr/>
        </p:nvSpPr>
        <p:spPr>
          <a:xfrm>
            <a:off x="4540927" y="169217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페이지 메인 화면</a:t>
            </a:r>
            <a:endParaRPr lang="ko-KR" altLang="en-US" sz="32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44B95F-8F94-3982-706F-7521E47394C3}"/>
              </a:ext>
            </a:extLst>
          </p:cNvPr>
          <p:cNvSpPr/>
          <p:nvPr/>
        </p:nvSpPr>
        <p:spPr>
          <a:xfrm>
            <a:off x="542978" y="943718"/>
            <a:ext cx="11106044" cy="571351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392E83-4645-C321-C699-F2D3C42E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4" y="1061803"/>
            <a:ext cx="10914072" cy="54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6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3696" r="272" b="2900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44B95F-8F94-3982-706F-7521E47394C3}"/>
              </a:ext>
            </a:extLst>
          </p:cNvPr>
          <p:cNvSpPr/>
          <p:nvPr/>
        </p:nvSpPr>
        <p:spPr>
          <a:xfrm>
            <a:off x="188709" y="412836"/>
            <a:ext cx="11814582" cy="605535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392E83-4645-C321-C699-F2D3C42E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2" y="517140"/>
            <a:ext cx="11604257" cy="58237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B75E9F-CBEC-FEAB-BD30-BAB919DF1936}"/>
              </a:ext>
            </a:extLst>
          </p:cNvPr>
          <p:cNvSpPr/>
          <p:nvPr/>
        </p:nvSpPr>
        <p:spPr>
          <a:xfrm>
            <a:off x="293880" y="517139"/>
            <a:ext cx="11604248" cy="7868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319A50-4DEF-A65D-6849-44F8DA2439F4}"/>
              </a:ext>
            </a:extLst>
          </p:cNvPr>
          <p:cNvGrpSpPr/>
          <p:nvPr/>
        </p:nvGrpSpPr>
        <p:grpSpPr>
          <a:xfrm>
            <a:off x="4935345" y="1306254"/>
            <a:ext cx="2066925" cy="1217741"/>
            <a:chOff x="4811520" y="1325433"/>
            <a:chExt cx="2066925" cy="1217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0DB50E-74DE-3C7C-E318-7CC059293BF0}"/>
                </a:ext>
              </a:extLst>
            </p:cNvPr>
            <p:cNvSpPr/>
            <p:nvPr/>
          </p:nvSpPr>
          <p:spPr>
            <a:xfrm>
              <a:off x="4811520" y="1325433"/>
              <a:ext cx="2066925" cy="1217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CECA00-6C32-547D-821B-119C0BF800C5}"/>
                </a:ext>
              </a:extLst>
            </p:cNvPr>
            <p:cNvSpPr txBox="1"/>
            <p:nvPr/>
          </p:nvSpPr>
          <p:spPr>
            <a:xfrm>
              <a:off x="5234077" y="1383243"/>
              <a:ext cx="12218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 로고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E0AC22-2C0B-1CA2-BAFD-36E498E45A17}"/>
                </a:ext>
              </a:extLst>
            </p:cNvPr>
            <p:cNvSpPr txBox="1"/>
            <p:nvPr/>
          </p:nvSpPr>
          <p:spPr>
            <a:xfrm>
              <a:off x="4927903" y="1783353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Click() =&gt;</a:t>
              </a:r>
            </a:p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 페이지 이동</a:t>
              </a:r>
              <a:endPara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142510-37BF-2648-EA20-CB125A376C36}"/>
              </a:ext>
            </a:extLst>
          </p:cNvPr>
          <p:cNvGrpSpPr/>
          <p:nvPr/>
        </p:nvGrpSpPr>
        <p:grpSpPr>
          <a:xfrm>
            <a:off x="266079" y="1313000"/>
            <a:ext cx="2066925" cy="1239215"/>
            <a:chOff x="391920" y="1303959"/>
            <a:chExt cx="2066925" cy="123921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A3F7BCA-33E7-1BC4-E050-AA137EA84A9C}"/>
                </a:ext>
              </a:extLst>
            </p:cNvPr>
            <p:cNvSpPr/>
            <p:nvPr/>
          </p:nvSpPr>
          <p:spPr>
            <a:xfrm>
              <a:off x="391920" y="1303959"/>
              <a:ext cx="2066925" cy="1239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338B0F-9B5F-89AD-31A9-22D459972167}"/>
                </a:ext>
              </a:extLst>
            </p:cNvPr>
            <p:cNvSpPr txBox="1"/>
            <p:nvPr/>
          </p:nvSpPr>
          <p:spPr>
            <a:xfrm>
              <a:off x="602079" y="1382729"/>
              <a:ext cx="1646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네비게이션바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48B2D1-F6D3-1971-3DEA-33A7788DDB63}"/>
                </a:ext>
              </a:extLst>
            </p:cNvPr>
            <p:cNvSpPr txBox="1"/>
            <p:nvPr/>
          </p:nvSpPr>
          <p:spPr>
            <a:xfrm>
              <a:off x="755967" y="1788440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Click() =&gt;</a:t>
              </a:r>
            </a:p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목록 보여짐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62EEA9-0907-976A-0131-60646804F172}"/>
              </a:ext>
            </a:extLst>
          </p:cNvPr>
          <p:cNvGrpSpPr/>
          <p:nvPr/>
        </p:nvGrpSpPr>
        <p:grpSpPr>
          <a:xfrm>
            <a:off x="9840921" y="1303959"/>
            <a:ext cx="2066925" cy="1455867"/>
            <a:chOff x="9369108" y="1325433"/>
            <a:chExt cx="2066925" cy="145586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C346AB-66B5-6585-4E2B-600158F0DD0A}"/>
                </a:ext>
              </a:extLst>
            </p:cNvPr>
            <p:cNvSpPr/>
            <p:nvPr/>
          </p:nvSpPr>
          <p:spPr>
            <a:xfrm>
              <a:off x="9369108" y="1325433"/>
              <a:ext cx="2066925" cy="1455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363E31-BB68-8397-318C-F12FD1126CEC}"/>
                </a:ext>
              </a:extLst>
            </p:cNvPr>
            <p:cNvSpPr txBox="1"/>
            <p:nvPr/>
          </p:nvSpPr>
          <p:spPr>
            <a:xfrm>
              <a:off x="9791665" y="1383243"/>
              <a:ext cx="12218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지역 지도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D044D-4865-B6DA-E08B-3D3E145FBC0E}"/>
                </a:ext>
              </a:extLst>
            </p:cNvPr>
            <p:cNvSpPr txBox="1"/>
            <p:nvPr/>
          </p:nvSpPr>
          <p:spPr>
            <a:xfrm>
              <a:off x="9485491" y="1783353"/>
              <a:ext cx="1778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Click() =&gt;</a:t>
              </a:r>
            </a:p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스코틀랜드</a:t>
              </a:r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 </a:t>
              </a:r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지역</a:t>
              </a:r>
              <a:endPara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구분 지도 노출</a:t>
              </a:r>
              <a:endPara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18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3696" r="272" b="2900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44B95F-8F94-3982-706F-7521E47394C3}"/>
              </a:ext>
            </a:extLst>
          </p:cNvPr>
          <p:cNvSpPr/>
          <p:nvPr/>
        </p:nvSpPr>
        <p:spPr>
          <a:xfrm>
            <a:off x="188709" y="412836"/>
            <a:ext cx="11814582" cy="605535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392E83-4645-C321-C699-F2D3C42E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2" y="517140"/>
            <a:ext cx="11604257" cy="58237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B75E9F-CBEC-FEAB-BD30-BAB919DF1936}"/>
              </a:ext>
            </a:extLst>
          </p:cNvPr>
          <p:cNvSpPr/>
          <p:nvPr/>
        </p:nvSpPr>
        <p:spPr>
          <a:xfrm>
            <a:off x="293880" y="1993552"/>
            <a:ext cx="11604248" cy="31244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EEF2A3-C4FC-C83A-F4C6-29B046678DFC}"/>
              </a:ext>
            </a:extLst>
          </p:cNvPr>
          <p:cNvGrpSpPr/>
          <p:nvPr/>
        </p:nvGrpSpPr>
        <p:grpSpPr>
          <a:xfrm>
            <a:off x="9531873" y="3724149"/>
            <a:ext cx="2333041" cy="1390775"/>
            <a:chOff x="8058733" y="4555322"/>
            <a:chExt cx="2333041" cy="13907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0DB50E-74DE-3C7C-E318-7CC059293BF0}"/>
                </a:ext>
              </a:extLst>
            </p:cNvPr>
            <p:cNvSpPr/>
            <p:nvPr/>
          </p:nvSpPr>
          <p:spPr>
            <a:xfrm>
              <a:off x="8058733" y="4555322"/>
              <a:ext cx="2333041" cy="1381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CECA00-6C32-547D-821B-119C0BF800C5}"/>
                </a:ext>
              </a:extLst>
            </p:cNvPr>
            <p:cNvSpPr txBox="1"/>
            <p:nvPr/>
          </p:nvSpPr>
          <p:spPr>
            <a:xfrm>
              <a:off x="8500341" y="4622657"/>
              <a:ext cx="1465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배너 페이지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E0AC22-2C0B-1CA2-BAFD-36E498E45A17}"/>
                </a:ext>
              </a:extLst>
            </p:cNvPr>
            <p:cNvSpPr txBox="1"/>
            <p:nvPr/>
          </p:nvSpPr>
          <p:spPr>
            <a:xfrm>
              <a:off x="8143926" y="5022767"/>
              <a:ext cx="21659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Click() =&gt;</a:t>
              </a:r>
            </a:p>
            <a:p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*</a:t>
              </a:r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배너에 맞는</a:t>
              </a:r>
              <a:endPara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  페이지로 이동 예정</a:t>
              </a:r>
              <a:endPara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D5BAF1-60E5-C319-2AA1-5F70DDD9E64B}"/>
              </a:ext>
            </a:extLst>
          </p:cNvPr>
          <p:cNvGrpSpPr/>
          <p:nvPr/>
        </p:nvGrpSpPr>
        <p:grpSpPr>
          <a:xfrm>
            <a:off x="327086" y="3878796"/>
            <a:ext cx="2066925" cy="1239215"/>
            <a:chOff x="1706370" y="3498630"/>
            <a:chExt cx="2066925" cy="123921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A3F7BCA-33E7-1BC4-E050-AA137EA84A9C}"/>
                </a:ext>
              </a:extLst>
            </p:cNvPr>
            <p:cNvSpPr/>
            <p:nvPr/>
          </p:nvSpPr>
          <p:spPr>
            <a:xfrm>
              <a:off x="1706370" y="3498630"/>
              <a:ext cx="2066925" cy="1239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338B0F-9B5F-89AD-31A9-22D459972167}"/>
                </a:ext>
              </a:extLst>
            </p:cNvPr>
            <p:cNvSpPr txBox="1"/>
            <p:nvPr/>
          </p:nvSpPr>
          <p:spPr>
            <a:xfrm>
              <a:off x="2187436" y="3596167"/>
              <a:ext cx="12218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배너 버튼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48B2D1-F6D3-1971-3DEA-33A7788DDB63}"/>
                </a:ext>
              </a:extLst>
            </p:cNvPr>
            <p:cNvSpPr txBox="1"/>
            <p:nvPr/>
          </p:nvSpPr>
          <p:spPr>
            <a:xfrm>
              <a:off x="1963015" y="3994062"/>
              <a:ext cx="1670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Click() =&gt;</a:t>
              </a:r>
            </a:p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배너 순차 변경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255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D3DA72A1-0D82-FE87-B89D-76ABA67D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3696" r="272" b="2900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44B95F-8F94-3982-706F-7521E47394C3}"/>
              </a:ext>
            </a:extLst>
          </p:cNvPr>
          <p:cNvSpPr/>
          <p:nvPr/>
        </p:nvSpPr>
        <p:spPr>
          <a:xfrm>
            <a:off x="188709" y="412836"/>
            <a:ext cx="11814582" cy="605535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392E83-4645-C321-C699-F2D3C42E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2" y="517140"/>
            <a:ext cx="11604257" cy="58237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B75E9F-CBEC-FEAB-BD30-BAB919DF1936}"/>
              </a:ext>
            </a:extLst>
          </p:cNvPr>
          <p:cNvSpPr/>
          <p:nvPr/>
        </p:nvSpPr>
        <p:spPr>
          <a:xfrm flipV="1">
            <a:off x="293880" y="4600574"/>
            <a:ext cx="11604248" cy="17402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EEF2A3-C4FC-C83A-F4C6-29B046678DFC}"/>
              </a:ext>
            </a:extLst>
          </p:cNvPr>
          <p:cNvGrpSpPr/>
          <p:nvPr/>
        </p:nvGrpSpPr>
        <p:grpSpPr>
          <a:xfrm>
            <a:off x="8074548" y="4945069"/>
            <a:ext cx="2333041" cy="1381250"/>
            <a:chOff x="8058733" y="4602947"/>
            <a:chExt cx="2333041" cy="13812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0DB50E-74DE-3C7C-E318-7CC059293BF0}"/>
                </a:ext>
              </a:extLst>
            </p:cNvPr>
            <p:cNvSpPr/>
            <p:nvPr/>
          </p:nvSpPr>
          <p:spPr>
            <a:xfrm>
              <a:off x="8058733" y="4602947"/>
              <a:ext cx="2333041" cy="1381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CECA00-6C32-547D-821B-119C0BF800C5}"/>
                </a:ext>
              </a:extLst>
            </p:cNvPr>
            <p:cNvSpPr txBox="1"/>
            <p:nvPr/>
          </p:nvSpPr>
          <p:spPr>
            <a:xfrm>
              <a:off x="8528916" y="4660757"/>
              <a:ext cx="1465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페이지 순서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E0AC22-2C0B-1CA2-BAFD-36E498E45A17}"/>
                </a:ext>
              </a:extLst>
            </p:cNvPr>
            <p:cNvSpPr txBox="1"/>
            <p:nvPr/>
          </p:nvSpPr>
          <p:spPr>
            <a:xfrm>
              <a:off x="8286801" y="5041817"/>
              <a:ext cx="18341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Scroll() =&gt;</a:t>
              </a:r>
            </a:p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화면 순서에 따라</a:t>
              </a:r>
              <a:endPara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인디케이터 전환</a:t>
              </a:r>
              <a:endPara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D5BAF1-60E5-C319-2AA1-5F70DDD9E64B}"/>
              </a:ext>
            </a:extLst>
          </p:cNvPr>
          <p:cNvGrpSpPr/>
          <p:nvPr/>
        </p:nvGrpSpPr>
        <p:grpSpPr>
          <a:xfrm>
            <a:off x="2870814" y="5096629"/>
            <a:ext cx="2066925" cy="1239215"/>
            <a:chOff x="1706370" y="3498630"/>
            <a:chExt cx="2066925" cy="123921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A3F7BCA-33E7-1BC4-E050-AA137EA84A9C}"/>
                </a:ext>
              </a:extLst>
            </p:cNvPr>
            <p:cNvSpPr/>
            <p:nvPr/>
          </p:nvSpPr>
          <p:spPr>
            <a:xfrm>
              <a:off x="1706370" y="3498630"/>
              <a:ext cx="2066925" cy="1239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338B0F-9B5F-89AD-31A9-22D459972167}"/>
                </a:ext>
              </a:extLst>
            </p:cNvPr>
            <p:cNvSpPr txBox="1"/>
            <p:nvPr/>
          </p:nvSpPr>
          <p:spPr>
            <a:xfrm>
              <a:off x="2187436" y="3596167"/>
              <a:ext cx="12218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배너 버튼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48B2D1-F6D3-1971-3DEA-33A7788DDB63}"/>
                </a:ext>
              </a:extLst>
            </p:cNvPr>
            <p:cNvSpPr txBox="1"/>
            <p:nvPr/>
          </p:nvSpPr>
          <p:spPr>
            <a:xfrm>
              <a:off x="1924915" y="3994062"/>
              <a:ext cx="1614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Click() =&gt;</a:t>
              </a:r>
            </a:p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목록으로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795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용기, 유리, 바웨어, 음료용기이(가) 표시된 사진&#10;&#10;자동 생성된 설명">
            <a:extLst>
              <a:ext uri="{FF2B5EF4-FFF2-40B4-BE49-F238E27FC236}">
                <a16:creationId xmlns:a16="http://schemas.microsoft.com/office/drawing/2014/main" id="{2B17E004-B41F-CD4D-53CA-6249D803C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3696" r="272" b="29008"/>
          <a:stretch/>
        </p:blipFill>
        <p:spPr>
          <a:xfrm>
            <a:off x="-66676" y="0"/>
            <a:ext cx="1225867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D081AA-32D1-8A3D-2080-E9CE38828D7F}"/>
              </a:ext>
            </a:extLst>
          </p:cNvPr>
          <p:cNvSpPr/>
          <p:nvPr/>
        </p:nvSpPr>
        <p:spPr>
          <a:xfrm>
            <a:off x="188709" y="412836"/>
            <a:ext cx="11814582" cy="605535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03E20-1740-B37A-AB66-C5992207A2DC}"/>
              </a:ext>
            </a:extLst>
          </p:cNvPr>
          <p:cNvSpPr txBox="1"/>
          <p:nvPr/>
        </p:nvSpPr>
        <p:spPr>
          <a:xfrm>
            <a:off x="1770077" y="1912691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왜 위스키인가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4BAB51-B6A5-9ADD-E679-FFEE59BD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517564"/>
            <a:ext cx="11610976" cy="58085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D24D30-CEA4-63A9-6C0C-822D9A5EE8E4}"/>
              </a:ext>
            </a:extLst>
          </p:cNvPr>
          <p:cNvSpPr/>
          <p:nvPr/>
        </p:nvSpPr>
        <p:spPr>
          <a:xfrm>
            <a:off x="2409824" y="1485900"/>
            <a:ext cx="7084817" cy="45148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2BE44B-2825-332D-29B6-82DBF122035F}"/>
              </a:ext>
            </a:extLst>
          </p:cNvPr>
          <p:cNvGrpSpPr/>
          <p:nvPr/>
        </p:nvGrpSpPr>
        <p:grpSpPr>
          <a:xfrm>
            <a:off x="7152074" y="1485900"/>
            <a:ext cx="2333041" cy="1213280"/>
            <a:chOff x="8058733" y="4555322"/>
            <a:chExt cx="2333041" cy="12132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B00215-5E73-30A5-FE4F-D8CCFEC3AAF2}"/>
                </a:ext>
              </a:extLst>
            </p:cNvPr>
            <p:cNvSpPr/>
            <p:nvPr/>
          </p:nvSpPr>
          <p:spPr>
            <a:xfrm>
              <a:off x="8058733" y="4555322"/>
              <a:ext cx="2333041" cy="1213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008B65-8C66-BD6A-C1EE-2F6A07AC5F13}"/>
                </a:ext>
              </a:extLst>
            </p:cNvPr>
            <p:cNvSpPr txBox="1"/>
            <p:nvPr/>
          </p:nvSpPr>
          <p:spPr>
            <a:xfrm>
              <a:off x="8500341" y="4622657"/>
              <a:ext cx="1465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동영상 삽입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4D3043-CC1F-C9C1-D0A9-EC51F93B7708}"/>
                </a:ext>
              </a:extLst>
            </p:cNvPr>
            <p:cNvSpPr txBox="1"/>
            <p:nvPr/>
          </p:nvSpPr>
          <p:spPr>
            <a:xfrm>
              <a:off x="8143926" y="5022767"/>
              <a:ext cx="21098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Click() =&gt;</a:t>
              </a:r>
            </a:p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유튜브 동영상 재생</a:t>
              </a:r>
              <a:endPara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39A556-2545-C4C9-4C7A-6E5F4A8B2B2B}"/>
              </a:ext>
            </a:extLst>
          </p:cNvPr>
          <p:cNvGrpSpPr/>
          <p:nvPr/>
        </p:nvGrpSpPr>
        <p:grpSpPr>
          <a:xfrm>
            <a:off x="7125682" y="4765460"/>
            <a:ext cx="2333041" cy="1213280"/>
            <a:chOff x="8058733" y="4555322"/>
            <a:chExt cx="2333041" cy="121328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534B767-3EE5-F58C-E530-09A170E9F0FB}"/>
                </a:ext>
              </a:extLst>
            </p:cNvPr>
            <p:cNvSpPr/>
            <p:nvPr/>
          </p:nvSpPr>
          <p:spPr>
            <a:xfrm>
              <a:off x="8058733" y="4555322"/>
              <a:ext cx="2333041" cy="1213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4ADF45-7CB7-5016-7827-B62170862AEE}"/>
                </a:ext>
              </a:extLst>
            </p:cNvPr>
            <p:cNvSpPr txBox="1"/>
            <p:nvPr/>
          </p:nvSpPr>
          <p:spPr>
            <a:xfrm>
              <a:off x="8376516" y="4622657"/>
              <a:ext cx="1771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채널 이동 버튼</a:t>
              </a:r>
              <a:endParaRPr lang="ko-KR" altLang="en-US" sz="2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67DF2-E319-ADA5-5F97-6946BE81D73F}"/>
                </a:ext>
              </a:extLst>
            </p:cNvPr>
            <p:cNvSpPr txBox="1"/>
            <p:nvPr/>
          </p:nvSpPr>
          <p:spPr>
            <a:xfrm>
              <a:off x="8182026" y="5022767"/>
              <a:ext cx="21098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Click() =&gt;</a:t>
              </a:r>
            </a:p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유튜브 채널로 이동</a:t>
              </a:r>
              <a:endPara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058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167</Words>
  <Application>Microsoft Office PowerPoint</Application>
  <PresentationFormat>와이드스크린</PresentationFormat>
  <Paragraphs>86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나눔스퀘어 네오 OTF Light</vt:lpstr>
      <vt:lpstr>Arial</vt:lpstr>
      <vt:lpstr>나눔스퀘어 네오 OTF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윤민</dc:creator>
  <cp:lastModifiedBy>김 윤민</cp:lastModifiedBy>
  <cp:revision>45</cp:revision>
  <dcterms:created xsi:type="dcterms:W3CDTF">2023-09-21T18:12:12Z</dcterms:created>
  <dcterms:modified xsi:type="dcterms:W3CDTF">2023-09-22T01:48:42Z</dcterms:modified>
</cp:coreProperties>
</file>